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9" r:id="rId2"/>
    <p:sldId id="266" r:id="rId3"/>
    <p:sldId id="271" r:id="rId4"/>
    <p:sldId id="273" r:id="rId5"/>
    <p:sldId id="272" r:id="rId6"/>
    <p:sldId id="267" r:id="rId7"/>
    <p:sldId id="268" r:id="rId8"/>
    <p:sldId id="274" r:id="rId9"/>
    <p:sldId id="275" r:id="rId10"/>
    <p:sldId id="276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2" d="100"/>
          <a:sy n="112" d="100"/>
        </p:scale>
        <p:origin x="-1500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13.10.2022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13.10.2022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13.10.2022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13.10.2022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kk-KZ" dirty="0" smtClean="0"/>
              <a:t>КСВН, КБВ, КО (</a:t>
            </a:r>
            <a:r>
              <a:rPr lang="en-US" dirty="0" smtClean="0"/>
              <a:t>S</a:t>
            </a:r>
            <a:r>
              <a:rPr lang="kk-KZ" dirty="0" smtClean="0"/>
              <a:t>11)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Лекция 6-7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387054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23687" y="0"/>
            <a:ext cx="4495800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2060848"/>
            <a:ext cx="4391025" cy="162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4206" y="4221088"/>
            <a:ext cx="76581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273970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2989642"/>
            <a:ext cx="3593941" cy="21133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13866" y="980728"/>
            <a:ext cx="4107320" cy="40324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7634" y="1061306"/>
            <a:ext cx="2293839" cy="8469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30003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902" y="1988840"/>
            <a:ext cx="3918562" cy="23042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35429" y="1837514"/>
            <a:ext cx="3744416" cy="4145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746516" y="441347"/>
            <a:ext cx="3423566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Тура,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кер</a:t>
            </a:r>
            <a:r>
              <a:rPr lang="kk-K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 толқын</a:t>
            </a:r>
          </a:p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Интерференция</a:t>
            </a:r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Максимум, минимум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840110" y="2192089"/>
            <a:ext cx="87344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err="1" smtClean="0"/>
              <a:t>U</a:t>
            </a:r>
            <a:r>
              <a:rPr lang="en-US" dirty="0" err="1" smtClean="0"/>
              <a:t>max</a:t>
            </a:r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7914029" y="3432663"/>
            <a:ext cx="66075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err="1" smtClean="0"/>
              <a:t>I</a:t>
            </a:r>
            <a:r>
              <a:rPr lang="en-US" dirty="0" err="1" smtClean="0"/>
              <a:t>min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4788024" y="1138058"/>
            <a:ext cx="334392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Стоячая волна – Т</a:t>
            </a:r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ұрғын толқын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87613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484784"/>
            <a:ext cx="2212817" cy="15841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05257" y="1868950"/>
            <a:ext cx="1261330" cy="6456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4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280" b="1"/>
          <a:stretch/>
        </p:blipFill>
        <p:spPr bwMode="auto">
          <a:xfrm>
            <a:off x="6012160" y="2060848"/>
            <a:ext cx="1152927" cy="5920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Прямоугольник 7"/>
          <p:cNvSpPr/>
          <p:nvPr/>
        </p:nvSpPr>
        <p:spPr>
          <a:xfrm>
            <a:off x="5465027" y="1478658"/>
            <a:ext cx="247343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Согласованная система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-21756" y="188640"/>
            <a:ext cx="8928992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КСВН – </a:t>
            </a:r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Кернеу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бойынша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т</a:t>
            </a:r>
            <a:r>
              <a:rPr lang="kk-K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ұрғын толқын коэффициенті</a:t>
            </a:r>
            <a:endParaRPr lang="ru-RU" sz="3200" dirty="0"/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4622" y="4437112"/>
            <a:ext cx="2903930" cy="21602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Прямоугольник 10"/>
          <p:cNvSpPr/>
          <p:nvPr/>
        </p:nvSpPr>
        <p:spPr>
          <a:xfrm>
            <a:off x="2190772" y="3212976"/>
            <a:ext cx="4572000" cy="107721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КБВ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Қума</a:t>
            </a:r>
            <a:r>
              <a:rPr lang="kk-K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толқын коэффициенті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23000338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2529684"/>
            <a:ext cx="3551197" cy="20882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5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5976" y="1340768"/>
            <a:ext cx="4248472" cy="44660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7579761" y="2060847"/>
            <a:ext cx="69390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/>
              <a:t>I</a:t>
            </a:r>
            <a:r>
              <a:rPr lang="en-US" dirty="0" smtClean="0"/>
              <a:t>max</a:t>
            </a:r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7596336" y="3432662"/>
            <a:ext cx="84029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err="1" smtClean="0"/>
              <a:t>U</a:t>
            </a:r>
            <a:r>
              <a:rPr lang="en-US" dirty="0" err="1" smtClean="0"/>
              <a:t>min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79255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5" y="244748"/>
            <a:ext cx="2009775" cy="1543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5976" y="244748"/>
            <a:ext cx="2390775" cy="1743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627784" y="662330"/>
            <a:ext cx="129614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&gt;1</a:t>
            </a:r>
            <a:endParaRPr lang="ru-RU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948264" y="647574"/>
            <a:ext cx="129614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m&lt;1</a:t>
            </a:r>
            <a:endParaRPr lang="ru-RU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149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787798"/>
            <a:ext cx="7952090" cy="43325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64104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1412776"/>
            <a:ext cx="2088232" cy="22976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3968" y="1628800"/>
            <a:ext cx="2341826" cy="15841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827584" y="488252"/>
            <a:ext cx="418428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</a:t>
            </a:r>
            <a:r>
              <a:rPr lang="kk-K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ағылу коэффициенті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1414114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4725144"/>
            <a:ext cx="8841474" cy="16561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601" b="-1"/>
          <a:stretch/>
        </p:blipFill>
        <p:spPr bwMode="auto">
          <a:xfrm>
            <a:off x="1259632" y="1340768"/>
            <a:ext cx="7058025" cy="19190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153514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5512" y="116632"/>
            <a:ext cx="6953250" cy="1162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295285"/>
            <a:ext cx="8174682" cy="24251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6462" y="3933056"/>
            <a:ext cx="6972300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2391457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257</TotalTime>
  <Words>50</Words>
  <Application>Microsoft Office PowerPoint</Application>
  <PresentationFormat>Экран (4:3)</PresentationFormat>
  <Paragraphs>16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КСВН, КБВ, КО (S11)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HIMERA</dc:creator>
  <cp:lastModifiedBy>HIMERA</cp:lastModifiedBy>
  <cp:revision>27</cp:revision>
  <dcterms:created xsi:type="dcterms:W3CDTF">2019-09-16T07:54:15Z</dcterms:created>
  <dcterms:modified xsi:type="dcterms:W3CDTF">2022-10-13T12:52:34Z</dcterms:modified>
</cp:coreProperties>
</file>